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74" autoAdjust="0"/>
    <p:restoredTop sz="95400" autoAdjust="0"/>
  </p:normalViewPr>
  <p:slideViewPr>
    <p:cSldViewPr snapToGrid="0">
      <p:cViewPr varScale="1">
        <p:scale>
          <a:sx n="114" d="100"/>
          <a:sy n="114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19-1-2017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3238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19-1-2017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6846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19-1-2017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69640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19-1-2017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4287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19-1-2017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4659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19-1-2017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1688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19-1-2017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4000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19-1-2017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9933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19-1-2017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4819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19-1-2017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7982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C2F3-66C5-4B55-A14B-E5465239FEB4}" type="datetimeFigureOut">
              <a:rPr lang="nl-NL" smtClean="0"/>
              <a:t>19-1-2017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55912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0C2F3-66C5-4B55-A14B-E5465239FEB4}" type="datetimeFigureOut">
              <a:rPr lang="nl-NL" smtClean="0"/>
              <a:t>19-1-2017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9C52F-53D5-48ED-86BE-A3EC5E109D4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1166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5741" y="543815"/>
            <a:ext cx="9144000" cy="9012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Baby </a:t>
            </a:r>
            <a:r>
              <a:rPr lang="nl-N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Ninjas</a:t>
            </a:r>
            <a:r>
              <a:rPr lang="nl-N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 / </a:t>
            </a:r>
            <a:r>
              <a:rPr lang="nl-N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Gaijin</a:t>
            </a:r>
            <a:endParaRPr lang="nl-N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urofurence" panose="020F0402020203080204" pitchFamily="34" charset="0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5741" y="5513294"/>
            <a:ext cx="9144000" cy="865094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Door: Wybren van den Akker, </a:t>
            </a:r>
            <a:r>
              <a:rPr lang="nl-NL" dirty="0" err="1">
                <a:solidFill>
                  <a:schemeClr val="bg1"/>
                </a:solidFill>
              </a:rPr>
              <a:t>Nathaly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Neleman</a:t>
            </a:r>
            <a:r>
              <a:rPr lang="nl-NL" dirty="0">
                <a:solidFill>
                  <a:schemeClr val="bg1"/>
                </a:solidFill>
              </a:rPr>
              <a:t>, </a:t>
            </a:r>
            <a:r>
              <a:rPr lang="nl-NL" dirty="0" err="1">
                <a:solidFill>
                  <a:schemeClr val="bg1"/>
                </a:solidFill>
              </a:rPr>
              <a:t>Rene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Doomen</a:t>
            </a:r>
            <a:r>
              <a:rPr lang="nl-NL" dirty="0">
                <a:solidFill>
                  <a:schemeClr val="bg1"/>
                </a:solidFill>
              </a:rPr>
              <a:t>, Jay Landeweer, Victoria Wagenmakers &amp; Gerwin van Lagen </a:t>
            </a: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6" name="Picture 2" descr="https://images.discordapp.net/.eJwNx0sOgyAQANC7cAAGB3-47Nr0DlMkSKMMgenCmN69fbt3q0891KJ2kdIWgC01z3XTTbhSDDoyxyNQSU17PoFEyO9nyNIAscMRzWzMaNDZfwAn4yxi79zUDWiHuYcHva5nym9aObIuOarvD9bDJLk.waX9bOZ5wcZlbJI57cFrSxTDfI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477" y="1924655"/>
            <a:ext cx="2554197" cy="32675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.discordapp.com/attachments/221262080060293126/270934561460846592/Gaijin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105" y="1847118"/>
            <a:ext cx="2902458" cy="32641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07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5741" y="543815"/>
            <a:ext cx="9144000" cy="9012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GUI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5741" y="1445049"/>
            <a:ext cx="9144000" cy="4733116"/>
          </a:xfrm>
        </p:spPr>
        <p:txBody>
          <a:bodyPr>
            <a:normAutofit/>
          </a:bodyPr>
          <a:lstStyle/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GUI </a:t>
            </a:r>
            <a:r>
              <a:rPr lang="nl-NL" sz="1800" dirty="0" err="1">
                <a:solidFill>
                  <a:schemeClr val="bg1"/>
                </a:solidFill>
              </a:rPr>
              <a:t>matcht</a:t>
            </a:r>
            <a:r>
              <a:rPr lang="nl-NL" sz="1800" dirty="0">
                <a:solidFill>
                  <a:schemeClr val="bg1"/>
                </a:solidFill>
              </a:rPr>
              <a:t> het kleurenpallet van het eerste level, daarnaast gefocust op </a:t>
            </a:r>
            <a:r>
              <a:rPr lang="nl-NL" sz="1800" dirty="0" err="1">
                <a:solidFill>
                  <a:schemeClr val="bg1"/>
                </a:solidFill>
              </a:rPr>
              <a:t>japanse</a:t>
            </a:r>
            <a:r>
              <a:rPr lang="nl-NL" sz="1800" dirty="0">
                <a:solidFill>
                  <a:schemeClr val="bg1"/>
                </a:solidFill>
              </a:rPr>
              <a:t> kleuren.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Clean, strak &amp; </a:t>
            </a:r>
            <a:r>
              <a:rPr lang="nl-NL" sz="1800" dirty="0" err="1">
                <a:solidFill>
                  <a:schemeClr val="bg1"/>
                </a:solidFill>
              </a:rPr>
              <a:t>responsive</a:t>
            </a:r>
            <a:r>
              <a:rPr lang="nl-NL" sz="1800" dirty="0">
                <a:solidFill>
                  <a:schemeClr val="bg1"/>
                </a:solidFill>
              </a:rPr>
              <a:t>.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Geprobeerd zo makkelijk mogelijk te maken.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Bestaat uit:</a:t>
            </a:r>
          </a:p>
          <a:p>
            <a:pPr marL="742950" lvl="1" indent="-285750" algn="l">
              <a:lnSpc>
                <a:spcPct val="100000"/>
              </a:lnSpc>
              <a:buFontTx/>
              <a:buChar char="-"/>
            </a:pPr>
            <a:r>
              <a:rPr lang="nl-NL" sz="1600" dirty="0" err="1">
                <a:solidFill>
                  <a:schemeClr val="bg1"/>
                </a:solidFill>
              </a:rPr>
              <a:t>Main</a:t>
            </a:r>
            <a:r>
              <a:rPr lang="nl-NL" sz="1600" dirty="0">
                <a:solidFill>
                  <a:schemeClr val="bg1"/>
                </a:solidFill>
              </a:rPr>
              <a:t> Menu (Niet compleet functioneel)</a:t>
            </a:r>
          </a:p>
          <a:p>
            <a:pPr marL="1200150" lvl="2" indent="-285750" algn="l">
              <a:lnSpc>
                <a:spcPct val="100000"/>
              </a:lnSpc>
              <a:buFontTx/>
              <a:buChar char="-"/>
            </a:pPr>
            <a:r>
              <a:rPr lang="nl-NL" sz="1400" dirty="0">
                <a:solidFill>
                  <a:schemeClr val="bg1"/>
                </a:solidFill>
              </a:rPr>
              <a:t>New Game</a:t>
            </a:r>
          </a:p>
          <a:p>
            <a:pPr marL="1200150" lvl="2" indent="-285750" algn="l">
              <a:lnSpc>
                <a:spcPct val="100000"/>
              </a:lnSpc>
              <a:buFontTx/>
              <a:buChar char="-"/>
            </a:pPr>
            <a:r>
              <a:rPr lang="nl-NL" sz="1400" dirty="0">
                <a:solidFill>
                  <a:schemeClr val="bg1"/>
                </a:solidFill>
              </a:rPr>
              <a:t>Continue Game</a:t>
            </a:r>
          </a:p>
          <a:p>
            <a:pPr marL="1200150" lvl="2" indent="-285750" algn="l">
              <a:lnSpc>
                <a:spcPct val="100000"/>
              </a:lnSpc>
              <a:buFontTx/>
              <a:buChar char="-"/>
            </a:pPr>
            <a:r>
              <a:rPr lang="nl-NL" sz="1400" dirty="0" err="1">
                <a:solidFill>
                  <a:schemeClr val="bg1"/>
                </a:solidFill>
              </a:rPr>
              <a:t>Coop</a:t>
            </a:r>
            <a:r>
              <a:rPr lang="nl-NL" sz="1400" dirty="0">
                <a:solidFill>
                  <a:schemeClr val="bg1"/>
                </a:solidFill>
              </a:rPr>
              <a:t> Mode</a:t>
            </a:r>
          </a:p>
          <a:p>
            <a:pPr marL="1200150" lvl="2" indent="-285750" algn="l">
              <a:lnSpc>
                <a:spcPct val="100000"/>
              </a:lnSpc>
              <a:buFontTx/>
              <a:buChar char="-"/>
            </a:pPr>
            <a:r>
              <a:rPr lang="nl-NL" sz="1400" dirty="0">
                <a:solidFill>
                  <a:schemeClr val="bg1"/>
                </a:solidFill>
              </a:rPr>
              <a:t>Options </a:t>
            </a:r>
          </a:p>
          <a:p>
            <a:pPr marL="1200150" lvl="2" indent="-285750" algn="l">
              <a:lnSpc>
                <a:spcPct val="100000"/>
              </a:lnSpc>
              <a:buFontTx/>
              <a:buChar char="-"/>
            </a:pPr>
            <a:r>
              <a:rPr lang="nl-NL" sz="1400" dirty="0">
                <a:solidFill>
                  <a:schemeClr val="bg1"/>
                </a:solidFill>
              </a:rPr>
              <a:t>Exit game</a:t>
            </a:r>
          </a:p>
          <a:p>
            <a:pPr marL="742950" lvl="1" indent="-285750" algn="l">
              <a:lnSpc>
                <a:spcPct val="100000"/>
              </a:lnSpc>
              <a:buFontTx/>
              <a:buChar char="-"/>
            </a:pPr>
            <a:r>
              <a:rPr lang="nl-NL" sz="1600" dirty="0" err="1">
                <a:solidFill>
                  <a:schemeClr val="bg1"/>
                </a:solidFill>
              </a:rPr>
              <a:t>Ingame</a:t>
            </a:r>
            <a:r>
              <a:rPr lang="nl-NL" sz="1600" dirty="0">
                <a:solidFill>
                  <a:schemeClr val="bg1"/>
                </a:solidFill>
              </a:rPr>
              <a:t> Menu</a:t>
            </a:r>
          </a:p>
          <a:p>
            <a:pPr marL="742950" lvl="1" indent="-285750" algn="l">
              <a:lnSpc>
                <a:spcPct val="100000"/>
              </a:lnSpc>
              <a:buFontTx/>
              <a:buChar char="-"/>
            </a:pPr>
            <a:r>
              <a:rPr lang="nl-NL" sz="1600" dirty="0" err="1">
                <a:solidFill>
                  <a:schemeClr val="bg1"/>
                </a:solidFill>
              </a:rPr>
              <a:t>Ingame</a:t>
            </a:r>
            <a:r>
              <a:rPr lang="nl-NL" sz="1600" dirty="0">
                <a:solidFill>
                  <a:schemeClr val="bg1"/>
                </a:solidFill>
              </a:rPr>
              <a:t> HUD</a:t>
            </a:r>
          </a:p>
          <a:p>
            <a:pPr marL="1200150" lvl="2" indent="-285750" algn="l">
              <a:lnSpc>
                <a:spcPct val="100000"/>
              </a:lnSpc>
              <a:buFontTx/>
              <a:buChar char="-"/>
            </a:pPr>
            <a:r>
              <a:rPr lang="nl-NL" sz="1400" dirty="0">
                <a:solidFill>
                  <a:schemeClr val="bg1"/>
                </a:solidFill>
              </a:rPr>
              <a:t>Health meter</a:t>
            </a:r>
          </a:p>
          <a:p>
            <a:pPr marL="1200150" lvl="2" indent="-285750" algn="l">
              <a:lnSpc>
                <a:spcPct val="100000"/>
              </a:lnSpc>
              <a:buFontTx/>
              <a:buChar char="-"/>
            </a:pPr>
            <a:r>
              <a:rPr lang="nl-NL" sz="1400" dirty="0" err="1">
                <a:solidFill>
                  <a:schemeClr val="bg1"/>
                </a:solidFill>
              </a:rPr>
              <a:t>Ability</a:t>
            </a:r>
            <a:r>
              <a:rPr lang="nl-NL" sz="1400" dirty="0">
                <a:solidFill>
                  <a:schemeClr val="bg1"/>
                </a:solidFill>
              </a:rPr>
              <a:t> </a:t>
            </a:r>
            <a:r>
              <a:rPr lang="nl-NL" sz="1400" dirty="0" err="1">
                <a:solidFill>
                  <a:schemeClr val="bg1"/>
                </a:solidFill>
              </a:rPr>
              <a:t>Toolbar</a:t>
            </a:r>
            <a:endParaRPr lang="nl-NL" sz="1400" dirty="0">
              <a:solidFill>
                <a:schemeClr val="bg1"/>
              </a:solidFill>
            </a:endParaRPr>
          </a:p>
          <a:p>
            <a:pPr marL="1200150" lvl="2" indent="-285750" algn="l">
              <a:lnSpc>
                <a:spcPct val="100000"/>
              </a:lnSpc>
              <a:buFontTx/>
              <a:buChar char="-"/>
            </a:pPr>
            <a:r>
              <a:rPr lang="nl-NL" sz="1400" dirty="0">
                <a:solidFill>
                  <a:schemeClr val="bg1"/>
                </a:solidFill>
              </a:rPr>
              <a:t>Charge balk voor speciale </a:t>
            </a:r>
            <a:r>
              <a:rPr lang="nl-NL" sz="1400" dirty="0" err="1">
                <a:solidFill>
                  <a:schemeClr val="bg1"/>
                </a:solidFill>
              </a:rPr>
              <a:t>ability</a:t>
            </a:r>
            <a:endParaRPr lang="nl-NL" sz="1400" dirty="0">
              <a:solidFill>
                <a:schemeClr val="bg1"/>
              </a:solidFill>
            </a:endParaRPr>
          </a:p>
          <a:p>
            <a:pPr marL="742950" lvl="1" indent="-285750" algn="l">
              <a:lnSpc>
                <a:spcPct val="100000"/>
              </a:lnSpc>
              <a:buFontTx/>
              <a:buChar char="-"/>
            </a:pPr>
            <a:endParaRPr lang="nl-NL" sz="1400" dirty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824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5741" y="543815"/>
            <a:ext cx="9144000" cy="9012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Planning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5741" y="1606138"/>
            <a:ext cx="9144000" cy="4733116"/>
          </a:xfrm>
        </p:spPr>
        <p:txBody>
          <a:bodyPr>
            <a:normAutofit/>
          </a:bodyPr>
          <a:lstStyle/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De meest deadlines zijn niet gehaald, op het einde ging wel het goed.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Uren registratie per dag bijgehouden.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Elke week planning aangepast, </a:t>
            </a:r>
            <a:r>
              <a:rPr lang="nl-NL" sz="1800" dirty="0" err="1">
                <a:solidFill>
                  <a:schemeClr val="bg1"/>
                </a:solidFill>
              </a:rPr>
              <a:t>trello</a:t>
            </a:r>
            <a:r>
              <a:rPr lang="nl-NL" sz="1800" dirty="0">
                <a:solidFill>
                  <a:schemeClr val="bg1"/>
                </a:solidFill>
              </a:rPr>
              <a:t> hetzelfde.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Nieuwe </a:t>
            </a:r>
            <a:r>
              <a:rPr lang="nl-NL" sz="1800" dirty="0" err="1">
                <a:solidFill>
                  <a:schemeClr val="bg1"/>
                </a:solidFill>
              </a:rPr>
              <a:t>trello’s</a:t>
            </a:r>
            <a:r>
              <a:rPr lang="nl-NL" sz="1800" dirty="0">
                <a:solidFill>
                  <a:schemeClr val="bg1"/>
                </a:solidFill>
              </a:rPr>
              <a:t> aangemaakt voor bepaalde situaties.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Actief bijgehouden</a:t>
            </a:r>
          </a:p>
          <a:p>
            <a:pPr marL="285750" indent="-285750" algn="l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Rolverdeling is aangehouden door iedereen, </a:t>
            </a: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nl-NL" sz="1800" dirty="0">
                <a:solidFill>
                  <a:schemeClr val="bg1"/>
                </a:solidFill>
              </a:rPr>
              <a:t>QA deed Wybren voornamelijk en Gerwin </a:t>
            </a: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nl-NL" sz="1800" dirty="0">
                <a:solidFill>
                  <a:schemeClr val="bg1"/>
                </a:solidFill>
              </a:rPr>
              <a:t>deed nog wat extra taken qua art lead.</a:t>
            </a: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074" name="Picture 2" descr="https://i.gyazo.com/e777e5625cc2ed9378f94f1266ec493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515" y="3321451"/>
            <a:ext cx="5577477" cy="245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82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5741" y="543815"/>
            <a:ext cx="9144000" cy="9012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QA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5741" y="1606138"/>
            <a:ext cx="9144000" cy="4733116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nl-NL" sz="1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102" name="Picture 6" descr="https://i.gyazo.com/b08be1586432bae550ad30602ef87d7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27" y="1457207"/>
            <a:ext cx="5876925" cy="17430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i.gyazo.com/92db987fc8d993034838c1a4227ddec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77" y="4295356"/>
            <a:ext cx="5972175" cy="17621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i.gyazo.com/8b204069d1959857cafa1850667f745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037" y="2614409"/>
            <a:ext cx="5867400" cy="20193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55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62118" y="2978383"/>
            <a:ext cx="9144000" cy="9012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Prototype</a:t>
            </a: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8886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62118" y="2978383"/>
            <a:ext cx="9144000" cy="9012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Nog vragen?</a:t>
            </a: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2804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5741" y="543815"/>
            <a:ext cx="9144000" cy="9012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Inleiding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5741" y="1746816"/>
            <a:ext cx="9144000" cy="4082484"/>
          </a:xfrm>
        </p:spPr>
        <p:txBody>
          <a:bodyPr>
            <a:normAutofit fontScale="70000" lnSpcReduction="20000"/>
          </a:bodyPr>
          <a:lstStyle/>
          <a:p>
            <a:pPr marL="342900" indent="-342900" algn="l">
              <a:buFontTx/>
              <a:buChar char="-"/>
            </a:pPr>
            <a:r>
              <a:rPr lang="nl-NL" sz="2800" dirty="0">
                <a:solidFill>
                  <a:schemeClr val="bg1"/>
                </a:solidFill>
              </a:rPr>
              <a:t>Concept</a:t>
            </a:r>
          </a:p>
          <a:p>
            <a:pPr marL="342900" indent="-342900" algn="l">
              <a:buFontTx/>
              <a:buChar char="-"/>
            </a:pPr>
            <a:r>
              <a:rPr lang="nl-NL" sz="2800" dirty="0">
                <a:solidFill>
                  <a:schemeClr val="bg1"/>
                </a:solidFill>
              </a:rPr>
              <a:t>Organisatie</a:t>
            </a:r>
          </a:p>
          <a:p>
            <a:pPr marL="342900" indent="-342900" algn="l">
              <a:buFontTx/>
              <a:buChar char="-"/>
            </a:pPr>
            <a:r>
              <a:rPr lang="nl-NL" sz="2800" dirty="0" err="1">
                <a:solidFill>
                  <a:schemeClr val="bg1"/>
                </a:solidFill>
              </a:rPr>
              <a:t>Player</a:t>
            </a:r>
            <a:r>
              <a:rPr lang="nl-NL" sz="2800" dirty="0">
                <a:solidFill>
                  <a:schemeClr val="bg1"/>
                </a:solidFill>
              </a:rPr>
              <a:t> Design</a:t>
            </a:r>
          </a:p>
          <a:p>
            <a:pPr marL="342900" indent="-342900" algn="l">
              <a:buFontTx/>
              <a:buChar char="-"/>
            </a:pPr>
            <a:r>
              <a:rPr lang="nl-NL" sz="2800" dirty="0" err="1">
                <a:solidFill>
                  <a:schemeClr val="bg1"/>
                </a:solidFill>
              </a:rPr>
              <a:t>Player</a:t>
            </a:r>
            <a:r>
              <a:rPr lang="nl-NL" sz="2800" dirty="0">
                <a:solidFill>
                  <a:schemeClr val="bg1"/>
                </a:solidFill>
              </a:rPr>
              <a:t> Technisch</a:t>
            </a:r>
          </a:p>
          <a:p>
            <a:pPr marL="342900" indent="-342900" algn="l">
              <a:buFontTx/>
              <a:buChar char="-"/>
            </a:pPr>
            <a:r>
              <a:rPr lang="nl-NL" sz="2800" dirty="0" err="1">
                <a:solidFill>
                  <a:schemeClr val="bg1"/>
                </a:solidFill>
              </a:rPr>
              <a:t>Enemy</a:t>
            </a:r>
            <a:r>
              <a:rPr lang="nl-NL" sz="2800" dirty="0">
                <a:solidFill>
                  <a:schemeClr val="bg1"/>
                </a:solidFill>
              </a:rPr>
              <a:t> Design</a:t>
            </a:r>
          </a:p>
          <a:p>
            <a:pPr marL="342900" indent="-342900" algn="l">
              <a:buFontTx/>
              <a:buChar char="-"/>
            </a:pPr>
            <a:r>
              <a:rPr lang="nl-NL" sz="2800" dirty="0" err="1">
                <a:solidFill>
                  <a:schemeClr val="bg1"/>
                </a:solidFill>
              </a:rPr>
              <a:t>Enemy</a:t>
            </a:r>
            <a:r>
              <a:rPr lang="nl-NL" sz="2800" dirty="0">
                <a:solidFill>
                  <a:schemeClr val="bg1"/>
                </a:solidFill>
              </a:rPr>
              <a:t> Technisch</a:t>
            </a:r>
          </a:p>
          <a:p>
            <a:pPr marL="342900" indent="-342900" algn="l">
              <a:buFontTx/>
              <a:buChar char="-"/>
            </a:pPr>
            <a:r>
              <a:rPr lang="nl-NL" sz="2800" dirty="0">
                <a:solidFill>
                  <a:schemeClr val="bg1"/>
                </a:solidFill>
              </a:rPr>
              <a:t>Level Design</a:t>
            </a:r>
          </a:p>
          <a:p>
            <a:pPr marL="342900" indent="-342900" algn="l">
              <a:buFontTx/>
              <a:buChar char="-"/>
            </a:pPr>
            <a:r>
              <a:rPr lang="nl-NL" sz="2800" dirty="0">
                <a:solidFill>
                  <a:schemeClr val="bg1"/>
                </a:solidFill>
              </a:rPr>
              <a:t>GUI</a:t>
            </a:r>
          </a:p>
          <a:p>
            <a:pPr marL="342900" indent="-342900" algn="l">
              <a:buFontTx/>
              <a:buChar char="-"/>
            </a:pPr>
            <a:r>
              <a:rPr lang="nl-NL" sz="2800" dirty="0">
                <a:solidFill>
                  <a:schemeClr val="bg1"/>
                </a:solidFill>
              </a:rPr>
              <a:t>Planning</a:t>
            </a:r>
          </a:p>
          <a:p>
            <a:pPr marL="342900" indent="-342900" algn="l">
              <a:buFontTx/>
              <a:buChar char="-"/>
            </a:pPr>
            <a:r>
              <a:rPr lang="nl-NL" sz="2800" dirty="0">
                <a:solidFill>
                  <a:schemeClr val="bg1"/>
                </a:solidFill>
              </a:rPr>
              <a:t>QA</a:t>
            </a:r>
          </a:p>
          <a:p>
            <a:pPr marL="342900" indent="-342900" algn="l">
              <a:buFontTx/>
              <a:buChar char="-"/>
            </a:pPr>
            <a:r>
              <a:rPr lang="nl-NL" sz="2800" dirty="0">
                <a:solidFill>
                  <a:schemeClr val="bg1"/>
                </a:solidFill>
              </a:rPr>
              <a:t>Prototype</a:t>
            </a:r>
          </a:p>
          <a:p>
            <a:pPr marL="342900" indent="-342900" algn="l">
              <a:buFontTx/>
              <a:buChar char="-"/>
            </a:pPr>
            <a:r>
              <a:rPr lang="nl-NL" sz="2800" dirty="0">
                <a:solidFill>
                  <a:schemeClr val="bg1"/>
                </a:solidFill>
              </a:rPr>
              <a:t>Vragen</a:t>
            </a:r>
          </a:p>
          <a:p>
            <a:pPr marL="342900" indent="-342900" algn="l">
              <a:buFontTx/>
              <a:buChar char="-"/>
            </a:pP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264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5741" y="543815"/>
            <a:ext cx="9144000" cy="9012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Concept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5741" y="1445049"/>
            <a:ext cx="9144000" cy="476828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nl-NL" sz="1900" b="1" dirty="0">
                <a:solidFill>
                  <a:schemeClr val="bg1"/>
                </a:solidFill>
              </a:rPr>
              <a:t>Style Guide: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900" dirty="0" err="1">
                <a:solidFill>
                  <a:schemeClr val="bg1"/>
                </a:solidFill>
              </a:rPr>
              <a:t>Handdrawn</a:t>
            </a:r>
            <a:r>
              <a:rPr lang="nl-NL" sz="1900" dirty="0">
                <a:solidFill>
                  <a:schemeClr val="bg1"/>
                </a:solidFill>
              </a:rPr>
              <a:t>/Semi </a:t>
            </a:r>
            <a:r>
              <a:rPr lang="nl-NL" sz="1900" dirty="0" err="1">
                <a:solidFill>
                  <a:schemeClr val="bg1"/>
                </a:solidFill>
              </a:rPr>
              <a:t>Realism</a:t>
            </a:r>
            <a:r>
              <a:rPr lang="nl-NL" sz="1900" dirty="0">
                <a:solidFill>
                  <a:schemeClr val="bg1"/>
                </a:solidFill>
              </a:rPr>
              <a:t> Mix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900" dirty="0">
                <a:solidFill>
                  <a:schemeClr val="bg1"/>
                </a:solidFill>
              </a:rPr>
              <a:t>Gebruikte </a:t>
            </a:r>
            <a:r>
              <a:rPr lang="nl-NL" sz="1900" dirty="0" err="1">
                <a:solidFill>
                  <a:schemeClr val="bg1"/>
                </a:solidFill>
              </a:rPr>
              <a:t>colors</a:t>
            </a:r>
            <a:r>
              <a:rPr lang="nl-NL" sz="1900" dirty="0">
                <a:solidFill>
                  <a:schemeClr val="bg1"/>
                </a:solidFill>
              </a:rPr>
              <a:t> </a:t>
            </a:r>
            <a:r>
              <a:rPr lang="nl-NL" sz="1900" dirty="0" err="1">
                <a:solidFill>
                  <a:schemeClr val="bg1"/>
                </a:solidFill>
              </a:rPr>
              <a:t>main</a:t>
            </a:r>
            <a:r>
              <a:rPr lang="nl-NL" sz="1900" dirty="0">
                <a:solidFill>
                  <a:schemeClr val="bg1"/>
                </a:solidFill>
              </a:rPr>
              <a:t> </a:t>
            </a:r>
            <a:r>
              <a:rPr lang="nl-NL" sz="1900" dirty="0" err="1">
                <a:solidFill>
                  <a:schemeClr val="bg1"/>
                </a:solidFill>
              </a:rPr>
              <a:t>world</a:t>
            </a:r>
            <a:endParaRPr lang="nl-NL" sz="1900" dirty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900" dirty="0">
                <a:solidFill>
                  <a:schemeClr val="bg1"/>
                </a:solidFill>
              </a:rPr>
              <a:t>Gebruikte </a:t>
            </a:r>
            <a:r>
              <a:rPr lang="nl-NL" sz="1900" dirty="0" err="1">
                <a:solidFill>
                  <a:schemeClr val="bg1"/>
                </a:solidFill>
              </a:rPr>
              <a:t>colors</a:t>
            </a:r>
            <a:r>
              <a:rPr lang="nl-NL" sz="1900" dirty="0">
                <a:solidFill>
                  <a:schemeClr val="bg1"/>
                </a:solidFill>
              </a:rPr>
              <a:t> </a:t>
            </a:r>
            <a:r>
              <a:rPr lang="nl-NL" sz="1900" dirty="0" err="1">
                <a:solidFill>
                  <a:schemeClr val="bg1"/>
                </a:solidFill>
              </a:rPr>
              <a:t>afterlife</a:t>
            </a:r>
            <a:endParaRPr lang="nl-NL" sz="1900" dirty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900" dirty="0">
                <a:solidFill>
                  <a:schemeClr val="bg1"/>
                </a:solidFill>
              </a:rPr>
              <a:t>Fantasy </a:t>
            </a:r>
            <a:r>
              <a:rPr lang="nl-NL" sz="1900" dirty="0" err="1">
                <a:solidFill>
                  <a:schemeClr val="bg1"/>
                </a:solidFill>
              </a:rPr>
              <a:t>Particles</a:t>
            </a:r>
            <a:endParaRPr lang="nl-NL" sz="1900" dirty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900" dirty="0">
                <a:solidFill>
                  <a:schemeClr val="bg1"/>
                </a:solidFill>
              </a:rPr>
              <a:t>Nacht </a:t>
            </a:r>
            <a:r>
              <a:rPr lang="nl-NL" sz="1900" dirty="0" err="1">
                <a:solidFill>
                  <a:schemeClr val="bg1"/>
                </a:solidFill>
              </a:rPr>
              <a:t>lighting</a:t>
            </a:r>
            <a:endParaRPr lang="nl-NL" sz="1900" dirty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900" dirty="0" err="1">
                <a:solidFill>
                  <a:schemeClr val="bg1"/>
                </a:solidFill>
              </a:rPr>
              <a:t>Handdrawn</a:t>
            </a:r>
            <a:r>
              <a:rPr lang="nl-NL" sz="1900" dirty="0">
                <a:solidFill>
                  <a:schemeClr val="bg1"/>
                </a:solidFill>
              </a:rPr>
              <a:t> </a:t>
            </a:r>
            <a:r>
              <a:rPr lang="nl-NL" sz="1900" dirty="0" err="1">
                <a:solidFill>
                  <a:schemeClr val="bg1"/>
                </a:solidFill>
              </a:rPr>
              <a:t>Cutscenes</a:t>
            </a:r>
            <a:endParaRPr lang="nl-NL" sz="1900" dirty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900" dirty="0">
                <a:solidFill>
                  <a:schemeClr val="bg1"/>
                </a:solidFill>
              </a:rPr>
              <a:t>GUI gemaakt om te matchen met kleuren </a:t>
            </a:r>
          </a:p>
          <a:p>
            <a:pPr algn="l">
              <a:lnSpc>
                <a:spcPct val="100000"/>
              </a:lnSpc>
            </a:pPr>
            <a:r>
              <a:rPr lang="nl-NL" sz="1900" dirty="0">
                <a:solidFill>
                  <a:schemeClr val="bg1"/>
                </a:solidFill>
              </a:rPr>
              <a:t>van gebouwen.</a:t>
            </a:r>
          </a:p>
          <a:p>
            <a:pPr algn="l">
              <a:lnSpc>
                <a:spcPct val="150000"/>
              </a:lnSpc>
            </a:pPr>
            <a:r>
              <a:rPr lang="nl-NL" sz="1900" dirty="0">
                <a:solidFill>
                  <a:schemeClr val="bg1"/>
                </a:solidFill>
              </a:rPr>
              <a:t>B</a:t>
            </a:r>
            <a:r>
              <a:rPr lang="nl-NL" sz="1900" b="1" dirty="0">
                <a:solidFill>
                  <a:schemeClr val="bg1"/>
                </a:solidFill>
              </a:rPr>
              <a:t>usiness Value:</a:t>
            </a:r>
          </a:p>
          <a:p>
            <a:pPr marL="285750" indent="-285750" algn="l">
              <a:lnSpc>
                <a:spcPct val="120000"/>
              </a:lnSpc>
              <a:buFontTx/>
              <a:buChar char="-"/>
            </a:pPr>
            <a:r>
              <a:rPr lang="nl-NL" sz="1900" dirty="0">
                <a:solidFill>
                  <a:schemeClr val="bg1"/>
                </a:solidFill>
              </a:rPr>
              <a:t>Voor school</a:t>
            </a:r>
          </a:p>
          <a:p>
            <a:pPr marL="285750" indent="-285750" algn="l">
              <a:lnSpc>
                <a:spcPct val="120000"/>
              </a:lnSpc>
              <a:buFontTx/>
              <a:buChar char="-"/>
            </a:pPr>
            <a:r>
              <a:rPr lang="nl-NL" sz="1900" dirty="0">
                <a:solidFill>
                  <a:schemeClr val="bg1"/>
                </a:solidFill>
              </a:rPr>
              <a:t>Portfoliowerk </a:t>
            </a:r>
          </a:p>
          <a:p>
            <a:pPr marL="285750" indent="-285750" algn="l">
              <a:lnSpc>
                <a:spcPct val="120000"/>
              </a:lnSpc>
              <a:buFontTx/>
              <a:buChar char="-"/>
            </a:pPr>
            <a:r>
              <a:rPr lang="nl-NL" sz="1900" dirty="0">
                <a:solidFill>
                  <a:schemeClr val="bg1"/>
                </a:solidFill>
              </a:rPr>
              <a:t>Niet voor release</a:t>
            </a:r>
          </a:p>
          <a:p>
            <a:pPr algn="l">
              <a:lnSpc>
                <a:spcPct val="150000"/>
              </a:lnSpc>
            </a:pPr>
            <a:endParaRPr lang="nl-NL" sz="1800" dirty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endParaRPr lang="nl-NL" sz="1800" dirty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913" y="1687097"/>
            <a:ext cx="3036515" cy="21474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638" y="3496181"/>
            <a:ext cx="2913376" cy="20603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hthoek 7"/>
          <p:cNvSpPr/>
          <p:nvPr/>
        </p:nvSpPr>
        <p:spPr>
          <a:xfrm>
            <a:off x="6517055" y="2348815"/>
            <a:ext cx="720000" cy="720000"/>
          </a:xfrm>
          <a:prstGeom prst="rect">
            <a:avLst/>
          </a:prstGeom>
          <a:solidFill>
            <a:srgbClr val="960C0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Rechthoek 9"/>
          <p:cNvSpPr/>
          <p:nvPr/>
        </p:nvSpPr>
        <p:spPr>
          <a:xfrm>
            <a:off x="7954102" y="2348815"/>
            <a:ext cx="720000" cy="720000"/>
          </a:xfrm>
          <a:prstGeom prst="rect">
            <a:avLst/>
          </a:prstGeom>
          <a:solidFill>
            <a:srgbClr val="FAF4D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Rechthoek 10"/>
          <p:cNvSpPr/>
          <p:nvPr/>
        </p:nvSpPr>
        <p:spPr>
          <a:xfrm>
            <a:off x="7239647" y="2348815"/>
            <a:ext cx="720000" cy="72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Rechthoek 11"/>
          <p:cNvSpPr/>
          <p:nvPr/>
        </p:nvSpPr>
        <p:spPr>
          <a:xfrm>
            <a:off x="6159647" y="3354450"/>
            <a:ext cx="720000" cy="72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" name="Rechthoek 12"/>
          <p:cNvSpPr/>
          <p:nvPr/>
        </p:nvSpPr>
        <p:spPr>
          <a:xfrm>
            <a:off x="6159647" y="4072905"/>
            <a:ext cx="719962" cy="720000"/>
          </a:xfrm>
          <a:prstGeom prst="rect">
            <a:avLst/>
          </a:prstGeom>
          <a:solidFill>
            <a:srgbClr val="9933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4" name="Rechthoek 13"/>
          <p:cNvSpPr/>
          <p:nvPr/>
        </p:nvSpPr>
        <p:spPr>
          <a:xfrm>
            <a:off x="6877287" y="3352905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6" name="Rechthoek 15"/>
          <p:cNvSpPr/>
          <p:nvPr/>
        </p:nvSpPr>
        <p:spPr>
          <a:xfrm>
            <a:off x="7594102" y="3352905"/>
            <a:ext cx="720000" cy="720000"/>
          </a:xfrm>
          <a:prstGeom prst="rect">
            <a:avLst/>
          </a:prstGeom>
          <a:solidFill>
            <a:srgbClr val="FAF4D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7" name="Rechthoek 16"/>
          <p:cNvSpPr/>
          <p:nvPr/>
        </p:nvSpPr>
        <p:spPr>
          <a:xfrm>
            <a:off x="6873276" y="4072905"/>
            <a:ext cx="720000" cy="720000"/>
          </a:xfrm>
          <a:prstGeom prst="rect">
            <a:avLst/>
          </a:prstGeom>
          <a:solidFill>
            <a:srgbClr val="CC66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8" name="Rechthoek 17"/>
          <p:cNvSpPr/>
          <p:nvPr/>
        </p:nvSpPr>
        <p:spPr>
          <a:xfrm>
            <a:off x="7586905" y="4072905"/>
            <a:ext cx="720000" cy="720000"/>
          </a:xfrm>
          <a:prstGeom prst="rect">
            <a:avLst/>
          </a:prstGeom>
          <a:solidFill>
            <a:srgbClr val="FF99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38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5741" y="543815"/>
            <a:ext cx="9144000" cy="9012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Organisatie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5741" y="1445049"/>
            <a:ext cx="9144000" cy="4733116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nl-NL" sz="1800" dirty="0" err="1">
                <a:solidFill>
                  <a:schemeClr val="bg1"/>
                </a:solidFill>
              </a:rPr>
              <a:t>Naming</a:t>
            </a:r>
            <a:r>
              <a:rPr lang="nl-NL" sz="1800" dirty="0">
                <a:solidFill>
                  <a:schemeClr val="bg1"/>
                </a:solidFill>
              </a:rPr>
              <a:t> </a:t>
            </a:r>
            <a:r>
              <a:rPr lang="nl-NL" sz="1800" dirty="0" err="1">
                <a:solidFill>
                  <a:schemeClr val="bg1"/>
                </a:solidFill>
              </a:rPr>
              <a:t>Convention</a:t>
            </a:r>
            <a:r>
              <a:rPr lang="nl-NL" sz="1800" dirty="0">
                <a:solidFill>
                  <a:schemeClr val="bg1"/>
                </a:solidFill>
              </a:rPr>
              <a:t>:</a:t>
            </a:r>
          </a:p>
          <a:p>
            <a:pPr marL="285750" indent="-285750" algn="l"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(CATEGORIE_LEVEL_ITEM)</a:t>
            </a:r>
          </a:p>
          <a:p>
            <a:pPr marL="285750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PROP_SPIRIT_Torii</a:t>
            </a:r>
            <a:endParaRPr lang="nl-NL" sz="1800" dirty="0">
              <a:solidFill>
                <a:schemeClr val="bg1"/>
              </a:solidFill>
            </a:endParaRPr>
          </a:p>
          <a:p>
            <a:pPr marL="285750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BUILD_TOWN_StoneWall</a:t>
            </a:r>
            <a:endParaRPr lang="nl-NL" sz="1800" dirty="0">
              <a:solidFill>
                <a:schemeClr val="bg1"/>
              </a:solidFill>
            </a:endParaRPr>
          </a:p>
          <a:p>
            <a:pPr marL="285750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PROP_PRISON_Chains</a:t>
            </a:r>
            <a:endParaRPr lang="nl-NL" sz="1800" dirty="0">
              <a:solidFill>
                <a:schemeClr val="bg1"/>
              </a:solidFill>
            </a:endParaRPr>
          </a:p>
          <a:p>
            <a:pPr algn="l"/>
            <a:r>
              <a:rPr lang="nl-NL" sz="1800" dirty="0" err="1">
                <a:solidFill>
                  <a:schemeClr val="bg1"/>
                </a:solidFill>
              </a:rPr>
              <a:t>Repository</a:t>
            </a:r>
            <a:r>
              <a:rPr lang="nl-NL" sz="1800" dirty="0">
                <a:solidFill>
                  <a:schemeClr val="bg1"/>
                </a:solidFill>
              </a:rPr>
              <a:t>:</a:t>
            </a:r>
          </a:p>
          <a:p>
            <a:pPr marL="285750" indent="-285750" algn="l"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Veel </a:t>
            </a:r>
            <a:r>
              <a:rPr lang="nl-NL" sz="1800" dirty="0" err="1">
                <a:solidFill>
                  <a:schemeClr val="bg1"/>
                </a:solidFill>
              </a:rPr>
              <a:t>problems</a:t>
            </a:r>
            <a:r>
              <a:rPr lang="nl-NL" sz="1800" dirty="0">
                <a:solidFill>
                  <a:schemeClr val="bg1"/>
                </a:solidFill>
              </a:rPr>
              <a:t>, niet kunnen committen, syncen etc.</a:t>
            </a:r>
          </a:p>
          <a:p>
            <a:pPr marL="285750" indent="-285750" algn="l"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Vaak opnieuw </a:t>
            </a:r>
            <a:r>
              <a:rPr lang="nl-NL" sz="1800" dirty="0" err="1">
                <a:solidFill>
                  <a:schemeClr val="bg1"/>
                </a:solidFill>
              </a:rPr>
              <a:t>clonen</a:t>
            </a:r>
            <a:r>
              <a:rPr lang="nl-NL" sz="1800" dirty="0">
                <a:solidFill>
                  <a:schemeClr val="bg1"/>
                </a:solidFill>
              </a:rPr>
              <a:t>.</a:t>
            </a:r>
          </a:p>
          <a:p>
            <a:pPr marL="285750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Github</a:t>
            </a:r>
            <a:r>
              <a:rPr lang="nl-NL" sz="1800" dirty="0">
                <a:solidFill>
                  <a:schemeClr val="bg1"/>
                </a:solidFill>
              </a:rPr>
              <a:t> opstarten = syncen</a:t>
            </a:r>
          </a:p>
          <a:p>
            <a:pPr algn="l"/>
            <a:endParaRPr lang="nl-NL" sz="1800" dirty="0">
              <a:solidFill>
                <a:schemeClr val="bg1"/>
              </a:solidFill>
            </a:endParaRPr>
          </a:p>
          <a:p>
            <a:pPr algn="l"/>
            <a:r>
              <a:rPr lang="nl-NL" sz="1800" dirty="0">
                <a:solidFill>
                  <a:schemeClr val="bg1"/>
                </a:solidFill>
              </a:rPr>
              <a:t>Resource Budget:</a:t>
            </a:r>
          </a:p>
          <a:p>
            <a:pPr marL="285750" indent="-285750" algn="l"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Zo low poly mogelijk, niet een specifieke </a:t>
            </a:r>
            <a:r>
              <a:rPr lang="nl-NL" sz="1800" dirty="0" err="1">
                <a:solidFill>
                  <a:schemeClr val="bg1"/>
                </a:solidFill>
              </a:rPr>
              <a:t>polycount</a:t>
            </a:r>
            <a:r>
              <a:rPr lang="nl-NL" sz="1800" dirty="0">
                <a:solidFill>
                  <a:schemeClr val="bg1"/>
                </a:solidFill>
              </a:rPr>
              <a:t> aangehouden.</a:t>
            </a:r>
          </a:p>
          <a:p>
            <a:pPr marL="285750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Texture</a:t>
            </a:r>
            <a:r>
              <a:rPr lang="nl-NL" sz="1800" dirty="0">
                <a:solidFill>
                  <a:schemeClr val="bg1"/>
                </a:solidFill>
              </a:rPr>
              <a:t> </a:t>
            </a:r>
            <a:r>
              <a:rPr lang="nl-NL" sz="1800" dirty="0" err="1">
                <a:solidFill>
                  <a:schemeClr val="bg1"/>
                </a:solidFill>
              </a:rPr>
              <a:t>resolution</a:t>
            </a:r>
            <a:r>
              <a:rPr lang="nl-NL" sz="1800" dirty="0">
                <a:solidFill>
                  <a:schemeClr val="bg1"/>
                </a:solidFill>
              </a:rPr>
              <a:t>, vooral 2k sommige gevallen lagere </a:t>
            </a:r>
            <a:r>
              <a:rPr lang="nl-NL" sz="1800" dirty="0" err="1">
                <a:solidFill>
                  <a:schemeClr val="bg1"/>
                </a:solidFill>
              </a:rPr>
              <a:t>resolutions</a:t>
            </a:r>
            <a:r>
              <a:rPr lang="nl-NL" sz="1800" dirty="0">
                <a:solidFill>
                  <a:schemeClr val="bg1"/>
                </a:solidFill>
              </a:rPr>
              <a:t>.</a:t>
            </a:r>
          </a:p>
          <a:p>
            <a:pPr marL="285750" indent="-285750" algn="l"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Zo veel mogelijk aankleding maar wel </a:t>
            </a:r>
            <a:r>
              <a:rPr lang="nl-NL" sz="1800" dirty="0" err="1">
                <a:solidFill>
                  <a:schemeClr val="bg1"/>
                </a:solidFill>
              </a:rPr>
              <a:t>manageable</a:t>
            </a:r>
            <a:r>
              <a:rPr lang="nl-NL" sz="18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050" name="Picture 2" descr="Afbeeldingsresultaat voor github failed to syn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9" t="5735" b="7318"/>
          <a:stretch/>
        </p:blipFill>
        <p:spPr bwMode="auto">
          <a:xfrm>
            <a:off x="6588030" y="3211794"/>
            <a:ext cx="4622334" cy="16694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.gyazo.com/80d2a6fd3bd1d6052db71b524966c52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876" y="1445049"/>
            <a:ext cx="2223176" cy="20008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40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3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5741" y="543815"/>
            <a:ext cx="9144000" cy="9012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Player</a:t>
            </a:r>
            <a:r>
              <a:rPr lang="nl-N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 Design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5741" y="1445049"/>
            <a:ext cx="9144000" cy="4733116"/>
          </a:xfrm>
        </p:spPr>
        <p:txBody>
          <a:bodyPr>
            <a:normAutofit/>
          </a:bodyPr>
          <a:lstStyle/>
          <a:p>
            <a:pPr marL="285750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Handdrawn</a:t>
            </a:r>
            <a:r>
              <a:rPr lang="nl-NL" sz="1800" dirty="0">
                <a:solidFill>
                  <a:schemeClr val="bg1"/>
                </a:solidFill>
              </a:rPr>
              <a:t>/Semi </a:t>
            </a:r>
            <a:r>
              <a:rPr lang="nl-NL" sz="1800" dirty="0" err="1">
                <a:solidFill>
                  <a:schemeClr val="bg1"/>
                </a:solidFill>
              </a:rPr>
              <a:t>Realism</a:t>
            </a:r>
            <a:r>
              <a:rPr lang="nl-NL" sz="1800" dirty="0">
                <a:solidFill>
                  <a:schemeClr val="bg1"/>
                </a:solidFill>
              </a:rPr>
              <a:t> Mixed </a:t>
            </a:r>
            <a:r>
              <a:rPr lang="nl-NL" sz="1800" dirty="0" err="1">
                <a:solidFill>
                  <a:schemeClr val="bg1"/>
                </a:solidFill>
              </a:rPr>
              <a:t>Textures</a:t>
            </a:r>
            <a:r>
              <a:rPr lang="nl-NL" sz="1800" dirty="0">
                <a:solidFill>
                  <a:schemeClr val="bg1"/>
                </a:solidFill>
              </a:rPr>
              <a:t>, 2K </a:t>
            </a:r>
            <a:r>
              <a:rPr lang="nl-NL" sz="1800" dirty="0" err="1">
                <a:solidFill>
                  <a:schemeClr val="bg1"/>
                </a:solidFill>
              </a:rPr>
              <a:t>textures</a:t>
            </a:r>
            <a:r>
              <a:rPr lang="nl-NL" sz="1800" dirty="0">
                <a:solidFill>
                  <a:schemeClr val="bg1"/>
                </a:solidFill>
              </a:rPr>
              <a:t>.</a:t>
            </a:r>
          </a:p>
          <a:p>
            <a:pPr marL="285750" indent="-285750" algn="l"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10230 tris</a:t>
            </a:r>
          </a:p>
          <a:p>
            <a:pPr marL="285750" indent="-285750" algn="l"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Meerdere wapens</a:t>
            </a:r>
          </a:p>
          <a:p>
            <a:pPr marL="742950" lvl="1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Katana</a:t>
            </a:r>
            <a:endParaRPr lang="nl-NL" sz="1800" dirty="0">
              <a:solidFill>
                <a:schemeClr val="bg1"/>
              </a:solidFill>
            </a:endParaRPr>
          </a:p>
          <a:p>
            <a:pPr marL="742950" lvl="1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Kusarigama</a:t>
            </a:r>
            <a:endParaRPr lang="nl-NL" sz="1800" dirty="0">
              <a:solidFill>
                <a:schemeClr val="bg1"/>
              </a:solidFill>
            </a:endParaRPr>
          </a:p>
          <a:p>
            <a:pPr marL="742950" lvl="1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Shuriken</a:t>
            </a:r>
            <a:endParaRPr lang="nl-NL" sz="1800" dirty="0">
              <a:solidFill>
                <a:schemeClr val="bg1"/>
              </a:solidFill>
            </a:endParaRPr>
          </a:p>
          <a:p>
            <a:pPr marL="742950" lvl="1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Smokebomb</a:t>
            </a:r>
            <a:endParaRPr lang="nl-NL" sz="1800" dirty="0">
              <a:solidFill>
                <a:schemeClr val="bg1"/>
              </a:solidFill>
            </a:endParaRPr>
          </a:p>
          <a:p>
            <a:pPr marL="285750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Gerigged</a:t>
            </a:r>
            <a:r>
              <a:rPr lang="nl-NL" sz="1800" dirty="0">
                <a:solidFill>
                  <a:schemeClr val="bg1"/>
                </a:solidFill>
              </a:rPr>
              <a:t> met </a:t>
            </a:r>
            <a:r>
              <a:rPr lang="nl-NL" sz="1800" dirty="0" err="1">
                <a:solidFill>
                  <a:schemeClr val="bg1"/>
                </a:solidFill>
              </a:rPr>
              <a:t>mixamo</a:t>
            </a:r>
            <a:r>
              <a:rPr lang="nl-NL" sz="1800" dirty="0">
                <a:solidFill>
                  <a:schemeClr val="bg1"/>
                </a:solidFill>
              </a:rPr>
              <a:t> zelf </a:t>
            </a:r>
            <a:r>
              <a:rPr lang="nl-NL" sz="1800" dirty="0" err="1">
                <a:solidFill>
                  <a:schemeClr val="bg1"/>
                </a:solidFill>
              </a:rPr>
              <a:t>gefixt</a:t>
            </a:r>
            <a:r>
              <a:rPr lang="nl-NL" sz="1800" dirty="0">
                <a:solidFill>
                  <a:schemeClr val="bg1"/>
                </a:solidFill>
              </a:rPr>
              <a:t> naar behoren, </a:t>
            </a:r>
          </a:p>
          <a:p>
            <a:pPr algn="l"/>
            <a:r>
              <a:rPr lang="nl-NL" sz="1800" dirty="0">
                <a:solidFill>
                  <a:schemeClr val="bg1"/>
                </a:solidFill>
              </a:rPr>
              <a:t>animaties zelf gemaakt.</a:t>
            </a: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031" y="543815"/>
            <a:ext cx="3429817" cy="5681293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385340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5741" y="543815"/>
            <a:ext cx="9144000" cy="9012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Player</a:t>
            </a:r>
            <a:r>
              <a:rPr lang="nl-N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 Technisch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5741" y="1445049"/>
            <a:ext cx="9144000" cy="4733116"/>
          </a:xfrm>
        </p:spPr>
        <p:txBody>
          <a:bodyPr>
            <a:normAutofit/>
          </a:bodyPr>
          <a:lstStyle/>
          <a:p>
            <a:pPr marL="285750" indent="-285750" algn="l"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4 look </a:t>
            </a:r>
            <a:r>
              <a:rPr lang="nl-NL" sz="1800" dirty="0" err="1">
                <a:solidFill>
                  <a:schemeClr val="bg1"/>
                </a:solidFill>
              </a:rPr>
              <a:t>states</a:t>
            </a:r>
            <a:r>
              <a:rPr lang="nl-NL" sz="1800" dirty="0">
                <a:solidFill>
                  <a:schemeClr val="bg1"/>
                </a:solidFill>
              </a:rPr>
              <a:t>, links, rechts, boven, onder</a:t>
            </a:r>
          </a:p>
          <a:p>
            <a:pPr marL="285750" indent="-285750" algn="l"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Kijkt altijd naar de muis</a:t>
            </a:r>
          </a:p>
          <a:p>
            <a:pPr marL="285750" indent="-285750" algn="l"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Combat </a:t>
            </a:r>
            <a:r>
              <a:rPr lang="nl-NL" sz="1800" dirty="0" err="1">
                <a:solidFill>
                  <a:schemeClr val="bg1"/>
                </a:solidFill>
              </a:rPr>
              <a:t>abilities</a:t>
            </a:r>
            <a:r>
              <a:rPr lang="nl-NL" sz="1800" dirty="0">
                <a:solidFill>
                  <a:schemeClr val="bg1"/>
                </a:solidFill>
              </a:rPr>
              <a:t>/wapens</a:t>
            </a:r>
          </a:p>
          <a:p>
            <a:pPr marL="742950" lvl="1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Katana</a:t>
            </a:r>
            <a:endParaRPr lang="nl-NL" sz="1800" dirty="0">
              <a:solidFill>
                <a:schemeClr val="bg1"/>
              </a:solidFill>
            </a:endParaRPr>
          </a:p>
          <a:p>
            <a:pPr marL="742950" lvl="1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Kusarigama</a:t>
            </a:r>
            <a:endParaRPr lang="nl-NL" sz="1800" dirty="0">
              <a:solidFill>
                <a:schemeClr val="bg1"/>
              </a:solidFill>
            </a:endParaRPr>
          </a:p>
          <a:p>
            <a:pPr marL="742950" lvl="1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Shuriken</a:t>
            </a:r>
            <a:endParaRPr lang="nl-NL" sz="1800" dirty="0">
              <a:solidFill>
                <a:schemeClr val="bg1"/>
              </a:solidFill>
            </a:endParaRPr>
          </a:p>
          <a:p>
            <a:pPr marL="742950" lvl="1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Smokebomb</a:t>
            </a:r>
            <a:endParaRPr lang="nl-NL" sz="1800" dirty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Animator controller, 4 </a:t>
            </a:r>
            <a:r>
              <a:rPr lang="nl-NL" sz="1800" dirty="0" err="1">
                <a:solidFill>
                  <a:schemeClr val="bg1"/>
                </a:solidFill>
              </a:rPr>
              <a:t>layers</a:t>
            </a:r>
            <a:r>
              <a:rPr lang="nl-NL" sz="1800" dirty="0">
                <a:solidFill>
                  <a:schemeClr val="bg1"/>
                </a:solidFill>
              </a:rPr>
              <a:t> onderverdeeld in </a:t>
            </a:r>
          </a:p>
          <a:p>
            <a:pPr algn="l">
              <a:lnSpc>
                <a:spcPct val="100000"/>
              </a:lnSpc>
            </a:pPr>
            <a:r>
              <a:rPr lang="nl-NL" sz="1800" dirty="0" err="1">
                <a:solidFill>
                  <a:schemeClr val="bg1"/>
                </a:solidFill>
              </a:rPr>
              <a:t>movement</a:t>
            </a:r>
            <a:r>
              <a:rPr lang="nl-NL" sz="1800" dirty="0">
                <a:solidFill>
                  <a:schemeClr val="bg1"/>
                </a:solidFill>
              </a:rPr>
              <a:t>, look, </a:t>
            </a:r>
            <a:r>
              <a:rPr lang="nl-NL" sz="1800" dirty="0" err="1">
                <a:solidFill>
                  <a:schemeClr val="bg1"/>
                </a:solidFill>
              </a:rPr>
              <a:t>combat</a:t>
            </a:r>
            <a:r>
              <a:rPr lang="nl-NL" sz="1800" dirty="0">
                <a:solidFill>
                  <a:schemeClr val="bg1"/>
                </a:solidFill>
              </a:rPr>
              <a:t>, </a:t>
            </a:r>
            <a:r>
              <a:rPr lang="nl-NL" sz="1800" dirty="0" err="1">
                <a:solidFill>
                  <a:schemeClr val="bg1"/>
                </a:solidFill>
              </a:rPr>
              <a:t>abilities</a:t>
            </a:r>
            <a:r>
              <a:rPr lang="nl-NL" sz="1800" dirty="0">
                <a:solidFill>
                  <a:schemeClr val="bg1"/>
                </a:solidFill>
              </a:rPr>
              <a:t>.</a:t>
            </a:r>
          </a:p>
          <a:p>
            <a:pPr algn="l">
              <a:lnSpc>
                <a:spcPct val="100000"/>
              </a:lnSpc>
            </a:pPr>
            <a:endParaRPr lang="nl-NL" sz="1800" dirty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453" y="1494719"/>
            <a:ext cx="1957758" cy="1957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948" y="2150744"/>
            <a:ext cx="1946526" cy="1946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453" y="3700121"/>
            <a:ext cx="1882855" cy="18828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948" y="4272446"/>
            <a:ext cx="1964652" cy="19646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934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3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5741" y="543815"/>
            <a:ext cx="9144000" cy="9012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Enemy</a:t>
            </a:r>
            <a:r>
              <a:rPr lang="nl-N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 Design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5741" y="1445049"/>
            <a:ext cx="9144000" cy="4733116"/>
          </a:xfrm>
        </p:spPr>
        <p:txBody>
          <a:bodyPr>
            <a:normAutofit/>
          </a:bodyPr>
          <a:lstStyle/>
          <a:p>
            <a:pPr marL="285750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Handdrawn</a:t>
            </a:r>
            <a:r>
              <a:rPr lang="nl-NL" sz="1800" dirty="0">
                <a:solidFill>
                  <a:schemeClr val="bg1"/>
                </a:solidFill>
              </a:rPr>
              <a:t>/Semi </a:t>
            </a:r>
            <a:r>
              <a:rPr lang="nl-NL" sz="1800" dirty="0" err="1">
                <a:solidFill>
                  <a:schemeClr val="bg1"/>
                </a:solidFill>
              </a:rPr>
              <a:t>Realism</a:t>
            </a:r>
            <a:r>
              <a:rPr lang="nl-NL" sz="1800" dirty="0">
                <a:solidFill>
                  <a:schemeClr val="bg1"/>
                </a:solidFill>
              </a:rPr>
              <a:t> Mixed </a:t>
            </a:r>
            <a:r>
              <a:rPr lang="nl-NL" sz="1800" dirty="0" err="1">
                <a:solidFill>
                  <a:schemeClr val="bg1"/>
                </a:solidFill>
              </a:rPr>
              <a:t>Textures</a:t>
            </a:r>
            <a:r>
              <a:rPr lang="nl-NL" sz="1800" dirty="0">
                <a:solidFill>
                  <a:schemeClr val="bg1"/>
                </a:solidFill>
              </a:rPr>
              <a:t>, 2K </a:t>
            </a:r>
            <a:r>
              <a:rPr lang="nl-NL" sz="1800" dirty="0" err="1">
                <a:solidFill>
                  <a:schemeClr val="bg1"/>
                </a:solidFill>
              </a:rPr>
              <a:t>textures</a:t>
            </a:r>
            <a:r>
              <a:rPr lang="nl-NL" sz="1800" dirty="0">
                <a:solidFill>
                  <a:schemeClr val="bg1"/>
                </a:solidFill>
              </a:rPr>
              <a:t>.</a:t>
            </a:r>
          </a:p>
          <a:p>
            <a:pPr marL="285750" indent="-285750" algn="l"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Bestaat uit </a:t>
            </a:r>
            <a:r>
              <a:rPr lang="nl-NL" sz="1800" dirty="0" err="1">
                <a:solidFill>
                  <a:schemeClr val="bg1"/>
                </a:solidFill>
              </a:rPr>
              <a:t>basemesh</a:t>
            </a:r>
            <a:r>
              <a:rPr lang="nl-NL" sz="1800" dirty="0">
                <a:solidFill>
                  <a:schemeClr val="bg1"/>
                </a:solidFill>
              </a:rPr>
              <a:t>, die zijn aangekleed met verschillende kleding.</a:t>
            </a:r>
          </a:p>
          <a:p>
            <a:pPr marL="285750" indent="-285750" algn="l"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3300 tris</a:t>
            </a:r>
          </a:p>
          <a:p>
            <a:pPr marL="285750" indent="-285750" algn="l"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Meerdere wapens</a:t>
            </a:r>
          </a:p>
          <a:p>
            <a:pPr marL="742950" lvl="1" indent="-285750" algn="l">
              <a:buFontTx/>
              <a:buChar char="-"/>
            </a:pPr>
            <a:r>
              <a:rPr lang="nl-NL" sz="1600" dirty="0" err="1">
                <a:solidFill>
                  <a:schemeClr val="bg1"/>
                </a:solidFill>
              </a:rPr>
              <a:t>Bow</a:t>
            </a:r>
            <a:endParaRPr lang="nl-NL" sz="1600" dirty="0">
              <a:solidFill>
                <a:schemeClr val="bg1"/>
              </a:solidFill>
            </a:endParaRPr>
          </a:p>
          <a:p>
            <a:pPr marL="742950" lvl="1" indent="-285750" algn="l">
              <a:buFontTx/>
              <a:buChar char="-"/>
            </a:pPr>
            <a:r>
              <a:rPr lang="nl-NL" sz="1600" dirty="0" err="1">
                <a:solidFill>
                  <a:schemeClr val="bg1"/>
                </a:solidFill>
              </a:rPr>
              <a:t>Katana</a:t>
            </a:r>
            <a:endParaRPr lang="nl-NL" sz="1600" dirty="0">
              <a:solidFill>
                <a:schemeClr val="bg1"/>
              </a:solidFill>
            </a:endParaRPr>
          </a:p>
          <a:p>
            <a:pPr marL="742950" lvl="1" indent="-285750" algn="l">
              <a:buFontTx/>
              <a:buChar char="-"/>
            </a:pPr>
            <a:r>
              <a:rPr lang="nl-NL" sz="1600" dirty="0">
                <a:solidFill>
                  <a:schemeClr val="bg1"/>
                </a:solidFill>
              </a:rPr>
              <a:t>Dagger</a:t>
            </a:r>
          </a:p>
          <a:p>
            <a:pPr marL="742950" lvl="1" indent="-285750" algn="l">
              <a:buFontTx/>
              <a:buChar char="-"/>
            </a:pPr>
            <a:r>
              <a:rPr lang="nl-NL" sz="1600" dirty="0" err="1">
                <a:solidFill>
                  <a:schemeClr val="bg1"/>
                </a:solidFill>
              </a:rPr>
              <a:t>Shuriken</a:t>
            </a:r>
            <a:endParaRPr lang="nl-NL" sz="1600" dirty="0">
              <a:solidFill>
                <a:schemeClr val="bg1"/>
              </a:solidFill>
            </a:endParaRPr>
          </a:p>
          <a:p>
            <a:pPr marL="285750" indent="-285750" algn="l"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Gerigged</a:t>
            </a:r>
            <a:r>
              <a:rPr lang="nl-NL" sz="1800" dirty="0">
                <a:solidFill>
                  <a:schemeClr val="bg1"/>
                </a:solidFill>
              </a:rPr>
              <a:t> door </a:t>
            </a:r>
            <a:r>
              <a:rPr lang="nl-NL" sz="1800" dirty="0" err="1">
                <a:solidFill>
                  <a:schemeClr val="bg1"/>
                </a:solidFill>
              </a:rPr>
              <a:t>mixamo</a:t>
            </a:r>
            <a:r>
              <a:rPr lang="nl-NL" sz="1800" dirty="0">
                <a:solidFill>
                  <a:schemeClr val="bg1"/>
                </a:solidFill>
              </a:rPr>
              <a:t>,</a:t>
            </a:r>
          </a:p>
          <a:p>
            <a:pPr algn="l"/>
            <a:r>
              <a:rPr lang="nl-NL" sz="1800" dirty="0">
                <a:solidFill>
                  <a:schemeClr val="bg1"/>
                </a:solidFill>
              </a:rPr>
              <a:t>animaties allemaal zelf gemaakt.</a:t>
            </a: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805" y="2383865"/>
            <a:ext cx="3697000" cy="20795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8599" y="3737286"/>
            <a:ext cx="4141696" cy="2329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450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5741" y="543815"/>
            <a:ext cx="9144000" cy="9012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Enemy</a:t>
            </a:r>
            <a:r>
              <a:rPr lang="nl-N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 Technisch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5741" y="1445049"/>
            <a:ext cx="9144000" cy="4733116"/>
          </a:xfrm>
        </p:spPr>
        <p:txBody>
          <a:bodyPr>
            <a:normAutofit/>
          </a:bodyPr>
          <a:lstStyle/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Enemies</a:t>
            </a:r>
            <a:r>
              <a:rPr lang="nl-NL" sz="1800" dirty="0">
                <a:solidFill>
                  <a:schemeClr val="bg1"/>
                </a:solidFill>
              </a:rPr>
              <a:t>:</a:t>
            </a:r>
          </a:p>
          <a:p>
            <a:pPr marL="742950" lvl="1" indent="-285750" algn="l">
              <a:lnSpc>
                <a:spcPct val="100000"/>
              </a:lnSpc>
              <a:buFontTx/>
              <a:buChar char="-"/>
            </a:pPr>
            <a:r>
              <a:rPr lang="nl-NL" sz="1600" dirty="0" err="1">
                <a:solidFill>
                  <a:schemeClr val="bg1"/>
                </a:solidFill>
              </a:rPr>
              <a:t>Guard</a:t>
            </a:r>
            <a:r>
              <a:rPr lang="nl-NL" sz="1600" dirty="0">
                <a:solidFill>
                  <a:schemeClr val="bg1"/>
                </a:solidFill>
              </a:rPr>
              <a:t>: Standaard </a:t>
            </a:r>
            <a:r>
              <a:rPr lang="nl-NL" sz="1600" dirty="0" err="1">
                <a:solidFill>
                  <a:schemeClr val="bg1"/>
                </a:solidFill>
              </a:rPr>
              <a:t>grunt</a:t>
            </a:r>
            <a:r>
              <a:rPr lang="nl-NL" sz="1600" dirty="0">
                <a:solidFill>
                  <a:schemeClr val="bg1"/>
                </a:solidFill>
              </a:rPr>
              <a:t>, rent naar speler probeer in </a:t>
            </a:r>
            <a:r>
              <a:rPr lang="nl-NL" sz="1600" dirty="0" err="1">
                <a:solidFill>
                  <a:schemeClr val="bg1"/>
                </a:solidFill>
              </a:rPr>
              <a:t>gaijins</a:t>
            </a:r>
            <a:r>
              <a:rPr lang="nl-NL" sz="1600" dirty="0">
                <a:solidFill>
                  <a:schemeClr val="bg1"/>
                </a:solidFill>
              </a:rPr>
              <a:t> buurt te komen, heeft </a:t>
            </a:r>
            <a:r>
              <a:rPr lang="nl-NL" sz="1600" dirty="0" err="1">
                <a:solidFill>
                  <a:schemeClr val="bg1"/>
                </a:solidFill>
              </a:rPr>
              <a:t>katana</a:t>
            </a:r>
            <a:r>
              <a:rPr lang="nl-NL" sz="1600" dirty="0">
                <a:solidFill>
                  <a:schemeClr val="bg1"/>
                </a:solidFill>
              </a:rPr>
              <a:t> als wapen.</a:t>
            </a:r>
          </a:p>
          <a:p>
            <a:pPr marL="742950" lvl="1" indent="-285750" algn="l">
              <a:lnSpc>
                <a:spcPct val="100000"/>
              </a:lnSpc>
              <a:buFontTx/>
              <a:buChar char="-"/>
            </a:pPr>
            <a:r>
              <a:rPr lang="nl-NL" sz="1600" dirty="0">
                <a:solidFill>
                  <a:schemeClr val="bg1"/>
                </a:solidFill>
              </a:rPr>
              <a:t>Archer: Inaccurate </a:t>
            </a:r>
            <a:r>
              <a:rPr lang="nl-NL" sz="1600" dirty="0" err="1">
                <a:solidFill>
                  <a:schemeClr val="bg1"/>
                </a:solidFill>
              </a:rPr>
              <a:t>ranged</a:t>
            </a:r>
            <a:r>
              <a:rPr lang="nl-NL" sz="1600" dirty="0">
                <a:solidFill>
                  <a:schemeClr val="bg1"/>
                </a:solidFill>
              </a:rPr>
              <a:t> </a:t>
            </a:r>
            <a:r>
              <a:rPr lang="nl-NL" sz="1600" dirty="0" err="1">
                <a:solidFill>
                  <a:schemeClr val="bg1"/>
                </a:solidFill>
              </a:rPr>
              <a:t>enemy</a:t>
            </a:r>
            <a:r>
              <a:rPr lang="nl-NL" sz="1600" dirty="0">
                <a:solidFill>
                  <a:schemeClr val="bg1"/>
                </a:solidFill>
              </a:rPr>
              <a:t>, pijlen zijn te ontwijken, heeft boog als wapen.</a:t>
            </a:r>
          </a:p>
          <a:p>
            <a:pPr marL="742950" lvl="1" indent="-285750" algn="l">
              <a:lnSpc>
                <a:spcPct val="100000"/>
              </a:lnSpc>
              <a:buFontTx/>
              <a:buChar char="-"/>
            </a:pPr>
            <a:r>
              <a:rPr lang="nl-NL" sz="1600" dirty="0">
                <a:solidFill>
                  <a:schemeClr val="bg1"/>
                </a:solidFill>
              </a:rPr>
              <a:t>Scout: </a:t>
            </a:r>
            <a:r>
              <a:rPr lang="nl-NL" sz="1600" dirty="0" err="1">
                <a:solidFill>
                  <a:schemeClr val="bg1"/>
                </a:solidFill>
              </a:rPr>
              <a:t>Charged</a:t>
            </a:r>
            <a:r>
              <a:rPr lang="nl-NL" sz="1600" dirty="0">
                <a:solidFill>
                  <a:schemeClr val="bg1"/>
                </a:solidFill>
              </a:rPr>
              <a:t> naar de speler toe, wanneer in de buurt van </a:t>
            </a:r>
            <a:r>
              <a:rPr lang="nl-NL" sz="1600" dirty="0" err="1">
                <a:solidFill>
                  <a:schemeClr val="bg1"/>
                </a:solidFill>
              </a:rPr>
              <a:t>gaijin</a:t>
            </a:r>
            <a:r>
              <a:rPr lang="nl-NL" sz="1600" dirty="0">
                <a:solidFill>
                  <a:schemeClr val="bg1"/>
                </a:solidFill>
              </a:rPr>
              <a:t> gaat hij steken, heeft dagger als wapen.</a:t>
            </a:r>
          </a:p>
          <a:p>
            <a:pPr marL="742950" lvl="1" indent="-285750" algn="l">
              <a:lnSpc>
                <a:spcPct val="100000"/>
              </a:lnSpc>
              <a:buFontTx/>
              <a:buChar char="-"/>
            </a:pPr>
            <a:r>
              <a:rPr lang="nl-NL" sz="1600" dirty="0" err="1">
                <a:solidFill>
                  <a:schemeClr val="bg1"/>
                </a:solidFill>
              </a:rPr>
              <a:t>Assassin</a:t>
            </a:r>
            <a:r>
              <a:rPr lang="nl-NL" sz="1600" dirty="0">
                <a:solidFill>
                  <a:schemeClr val="bg1"/>
                </a:solidFill>
              </a:rPr>
              <a:t>: </a:t>
            </a:r>
            <a:r>
              <a:rPr lang="nl-NL" sz="1600" dirty="0" err="1">
                <a:solidFill>
                  <a:schemeClr val="bg1"/>
                </a:solidFill>
              </a:rPr>
              <a:t>Hitscan</a:t>
            </a:r>
            <a:r>
              <a:rPr lang="nl-NL" sz="1600" dirty="0">
                <a:solidFill>
                  <a:schemeClr val="bg1"/>
                </a:solidFill>
              </a:rPr>
              <a:t> </a:t>
            </a:r>
            <a:r>
              <a:rPr lang="nl-NL" sz="1600" dirty="0" err="1">
                <a:solidFill>
                  <a:schemeClr val="bg1"/>
                </a:solidFill>
              </a:rPr>
              <a:t>enemy</a:t>
            </a:r>
            <a:r>
              <a:rPr lang="nl-NL" sz="1600" dirty="0">
                <a:solidFill>
                  <a:schemeClr val="bg1"/>
                </a:solidFill>
              </a:rPr>
              <a:t>, niet te ontwijken, heeft </a:t>
            </a:r>
            <a:r>
              <a:rPr lang="nl-NL" sz="1600" dirty="0" err="1">
                <a:solidFill>
                  <a:schemeClr val="bg1"/>
                </a:solidFill>
              </a:rPr>
              <a:t>shurikens</a:t>
            </a:r>
            <a:r>
              <a:rPr lang="nl-NL" sz="1600" dirty="0">
                <a:solidFill>
                  <a:schemeClr val="bg1"/>
                </a:solidFill>
              </a:rPr>
              <a:t> als wapens.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800" dirty="0" err="1">
                <a:solidFill>
                  <a:schemeClr val="bg1"/>
                </a:solidFill>
              </a:rPr>
              <a:t>Ranged</a:t>
            </a:r>
            <a:r>
              <a:rPr lang="nl-NL" sz="1800" dirty="0">
                <a:solidFill>
                  <a:schemeClr val="bg1"/>
                </a:solidFill>
              </a:rPr>
              <a:t> </a:t>
            </a:r>
            <a:r>
              <a:rPr lang="nl-NL" sz="1800" dirty="0" err="1">
                <a:solidFill>
                  <a:schemeClr val="bg1"/>
                </a:solidFill>
              </a:rPr>
              <a:t>enemys</a:t>
            </a:r>
            <a:r>
              <a:rPr lang="nl-NL" sz="1800" dirty="0">
                <a:solidFill>
                  <a:schemeClr val="bg1"/>
                </a:solidFill>
              </a:rPr>
              <a:t> hebben een geavanceerdere line of </a:t>
            </a:r>
            <a:r>
              <a:rPr lang="nl-NL" sz="1800" dirty="0" err="1">
                <a:solidFill>
                  <a:schemeClr val="bg1"/>
                </a:solidFill>
              </a:rPr>
              <a:t>sight</a:t>
            </a:r>
            <a:r>
              <a:rPr lang="nl-NL" sz="1800" dirty="0">
                <a:solidFill>
                  <a:schemeClr val="bg1"/>
                </a:solidFill>
              </a:rPr>
              <a:t> berekening.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Iedere </a:t>
            </a:r>
            <a:r>
              <a:rPr lang="nl-NL" sz="1800" dirty="0" err="1">
                <a:solidFill>
                  <a:schemeClr val="bg1"/>
                </a:solidFill>
              </a:rPr>
              <a:t>enemy</a:t>
            </a:r>
            <a:r>
              <a:rPr lang="nl-NL" sz="1800" dirty="0">
                <a:solidFill>
                  <a:schemeClr val="bg1"/>
                </a:solidFill>
              </a:rPr>
              <a:t> heeft eigen animator controller</a:t>
            </a:r>
          </a:p>
          <a:p>
            <a:pPr algn="l">
              <a:lnSpc>
                <a:spcPct val="100000"/>
              </a:lnSpc>
            </a:pPr>
            <a:endParaRPr lang="nl-NL" sz="1800" dirty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014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5741" y="543815"/>
            <a:ext cx="9144000" cy="9012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furence" panose="020F0402020203080204" pitchFamily="34" charset="0"/>
              </a:rPr>
              <a:t>Level Design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5741" y="1463263"/>
            <a:ext cx="9144000" cy="4733116"/>
          </a:xfrm>
        </p:spPr>
        <p:txBody>
          <a:bodyPr>
            <a:normAutofit/>
          </a:bodyPr>
          <a:lstStyle/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Bestaat voornamelijk uit </a:t>
            </a:r>
            <a:r>
              <a:rPr lang="nl-NL" sz="1800" dirty="0" err="1">
                <a:solidFill>
                  <a:schemeClr val="bg1"/>
                </a:solidFill>
              </a:rPr>
              <a:t>modular</a:t>
            </a:r>
            <a:r>
              <a:rPr lang="nl-NL" sz="1800" dirty="0">
                <a:solidFill>
                  <a:schemeClr val="bg1"/>
                </a:solidFill>
              </a:rPr>
              <a:t> pieces.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Eerste idee, een grote map, later onderverdeeld in kleinere </a:t>
            </a:r>
            <a:r>
              <a:rPr lang="nl-NL" sz="1800" dirty="0" err="1">
                <a:solidFill>
                  <a:schemeClr val="bg1"/>
                </a:solidFill>
              </a:rPr>
              <a:t>maps</a:t>
            </a:r>
            <a:r>
              <a:rPr lang="nl-NL" sz="1800" dirty="0">
                <a:solidFill>
                  <a:schemeClr val="bg1"/>
                </a:solidFill>
              </a:rPr>
              <a:t>.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nl-NL" sz="1800" dirty="0">
                <a:solidFill>
                  <a:schemeClr val="bg1"/>
                </a:solidFill>
              </a:rPr>
              <a:t>Eerst </a:t>
            </a:r>
            <a:r>
              <a:rPr lang="nl-NL" sz="1800" dirty="0" err="1">
                <a:solidFill>
                  <a:schemeClr val="bg1"/>
                </a:solidFill>
              </a:rPr>
              <a:t>layout</a:t>
            </a:r>
            <a:r>
              <a:rPr lang="nl-NL" sz="1800" dirty="0">
                <a:solidFill>
                  <a:schemeClr val="bg1"/>
                </a:solidFill>
              </a:rPr>
              <a:t> hoe alles aan elkaar moest passen, daarna alle levels uitgedacht.</a:t>
            </a:r>
            <a:endParaRPr lang="nl-NL" sz="1000" dirty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endParaRPr lang="nl-NL" sz="1800" dirty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endParaRPr lang="nl-NL" sz="1800" dirty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242045" y="242048"/>
            <a:ext cx="11698941" cy="638287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708" y="3005504"/>
            <a:ext cx="3190875" cy="3190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85" y="3015030"/>
            <a:ext cx="3181349" cy="31813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758" y="3005504"/>
            <a:ext cx="3171824" cy="31718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395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1149</TotalTime>
  <Words>507</Words>
  <Application>Microsoft Office PowerPoint</Application>
  <PresentationFormat>Breedbeeld</PresentationFormat>
  <Paragraphs>116</Paragraphs>
  <Slides>14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eurofurence</vt:lpstr>
      <vt:lpstr>Kantoorthema</vt:lpstr>
      <vt:lpstr>Baby Ninjas / Gaijin</vt:lpstr>
      <vt:lpstr>Inleiding</vt:lpstr>
      <vt:lpstr>Concept</vt:lpstr>
      <vt:lpstr>Organisatie</vt:lpstr>
      <vt:lpstr>Player Design</vt:lpstr>
      <vt:lpstr>Player Technisch</vt:lpstr>
      <vt:lpstr>Enemy Design</vt:lpstr>
      <vt:lpstr>Enemy Technisch</vt:lpstr>
      <vt:lpstr>Level Design</vt:lpstr>
      <vt:lpstr>GUI</vt:lpstr>
      <vt:lpstr>Planning</vt:lpstr>
      <vt:lpstr>QA</vt:lpstr>
      <vt:lpstr>Prototype</vt:lpstr>
      <vt:lpstr>Nog vragen?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Baby Ninja</dc:title>
  <dc:creator>Gerwin van Lagen</dc:creator>
  <cp:lastModifiedBy>Gerwin van Lagen</cp:lastModifiedBy>
  <cp:revision>81</cp:revision>
  <dcterms:created xsi:type="dcterms:W3CDTF">2016-11-18T14:39:46Z</dcterms:created>
  <dcterms:modified xsi:type="dcterms:W3CDTF">2017-01-19T22:57:42Z</dcterms:modified>
</cp:coreProperties>
</file>